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6858000" cx="12192000"/>
  <p:notesSz cx="6858000" cy="9144000"/>
  <p:embeddedFontLst>
    <p:embeddedFont>
      <p:font typeface="Open Sans"/>
      <p:regular r:id="rId16"/>
      <p:bold r:id="rId17"/>
      <p:italic r:id="rId18"/>
      <p:boldItalic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GoogleSlidesCustomDataVersion2">
      <go:slidesCustomData xmlns:go="http://customooxmlschemas.google.com/" r:id="rId20" roundtripDataSignature="AMtx7mjDYoS8qGP43B5TFyzKBs9rWtFYA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840"/>
        <p:guide pos="2160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customschemas.google.com/relationships/presentationmetadata" Target="meta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OpenSans-bold.fntdata"/><Relationship Id="rId16" Type="http://schemas.openxmlformats.org/officeDocument/2006/relationships/font" Target="fonts/OpenSans-regular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OpenSans-boldItalic.fntdata"/><Relationship Id="rId6" Type="http://schemas.openxmlformats.org/officeDocument/2006/relationships/slide" Target="slides/slide1.xml"/><Relationship Id="rId18" Type="http://schemas.openxmlformats.org/officeDocument/2006/relationships/font" Target="fonts/OpenSans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pexels.com/photo/blank-frame-above-table-205321/" TargetMode="External"/><Relationship Id="rId3" Type="http://schemas.openxmlformats.org/officeDocument/2006/relationships/hyperlink" Target="https://www.pexels.com/photo/iphone-near-spiral-book-and-laptop-1036848/" TargetMode="External"/><Relationship Id="rId4" Type="http://schemas.openxmlformats.org/officeDocument/2006/relationships/hyperlink" Target="https://www.pexels.com/photo/macbook-desk-iphone-technology-9411/" TargetMode="External"/><Relationship Id="rId9" Type="http://schemas.openxmlformats.org/officeDocument/2006/relationships/hyperlink" Target="https://www.pexels.com/photo/white-comforter-set-2387753/" TargetMode="External"/><Relationship Id="rId5" Type="http://schemas.openxmlformats.org/officeDocument/2006/relationships/hyperlink" Target="https://www.pexels.com/photo/background-creativity-decoration-design-587441/" TargetMode="External"/><Relationship Id="rId6" Type="http://schemas.openxmlformats.org/officeDocument/2006/relationships/hyperlink" Target="https://www.pexels.com/photo/white-blank-notebook-733857/" TargetMode="External"/><Relationship Id="rId7" Type="http://schemas.openxmlformats.org/officeDocument/2006/relationships/hyperlink" Target="https://www.pexels.com/photo/clipboard-and-newspaper-on-white-table-3944386/" TargetMode="External"/><Relationship Id="rId8" Type="http://schemas.openxmlformats.org/officeDocument/2006/relationships/hyperlink" Target="https://www.pexels.com/photo/person-holding-clipboard-3944382/" TargetMode="Externa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pexels.com/photo/graphs-job-laptop-papers-590016/" TargetMode="Externa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pexels.com/photo/blank-frame-above-table-205321/" TargetMode="External"/><Relationship Id="rId3" Type="http://schemas.openxmlformats.org/officeDocument/2006/relationships/hyperlink" Target="https://www.pexels.com/photo/iphone-near-spiral-book-and-laptop-1036848/" TargetMode="External"/><Relationship Id="rId4" Type="http://schemas.openxmlformats.org/officeDocument/2006/relationships/hyperlink" Target="https://www.pexels.com/photo/macbook-desk-iphone-technology-9411/" TargetMode="External"/><Relationship Id="rId5" Type="http://schemas.openxmlformats.org/officeDocument/2006/relationships/hyperlink" Target="https://www.pexels.com/photo/background-creativity-decoration-design-587441/" TargetMode="External"/><Relationship Id="rId6" Type="http://schemas.openxmlformats.org/officeDocument/2006/relationships/hyperlink" Target="https://www.pexels.com/photo/white-blank-notebook-733857/" TargetMode="External"/><Relationship Id="rId7" Type="http://schemas.openxmlformats.org/officeDocument/2006/relationships/hyperlink" Target="https://www.pexels.com/photo/clipboard-and-newspaper-on-white-table-3944386/" TargetMode="Externa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pexels.com/photo/blank-frame-above-table-205321/" TargetMode="External"/><Relationship Id="rId3" Type="http://schemas.openxmlformats.org/officeDocument/2006/relationships/hyperlink" Target="https://www.pexels.com/photo/iphone-near-spiral-book-and-laptop-1036848/" TargetMode="External"/><Relationship Id="rId4" Type="http://schemas.openxmlformats.org/officeDocument/2006/relationships/hyperlink" Target="https://www.pexels.com/photo/macbook-desk-iphone-technology-9411/" TargetMode="External"/><Relationship Id="rId5" Type="http://schemas.openxmlformats.org/officeDocument/2006/relationships/hyperlink" Target="https://www.pexels.com/photo/background-creativity-decoration-design-587441/" TargetMode="External"/><Relationship Id="rId6" Type="http://schemas.openxmlformats.org/officeDocument/2006/relationships/hyperlink" Target="https://www.pexels.com/photo/white-blank-notebook-733857/" TargetMode="External"/><Relationship Id="rId7" Type="http://schemas.openxmlformats.org/officeDocument/2006/relationships/hyperlink" Target="https://www.pexels.com/photo/clipboard-and-newspaper-on-white-table-3944386/" TargetMode="Externa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pexels.com/photo/blank-frame-above-table-205321/" TargetMode="External"/><Relationship Id="rId3" Type="http://schemas.openxmlformats.org/officeDocument/2006/relationships/hyperlink" Target="https://www.pexels.com/photo/iphone-near-spiral-book-and-laptop-1036848/" TargetMode="External"/><Relationship Id="rId4" Type="http://schemas.openxmlformats.org/officeDocument/2006/relationships/hyperlink" Target="https://www.pexels.com/photo/macbook-desk-iphone-technology-9411/" TargetMode="External"/><Relationship Id="rId5" Type="http://schemas.openxmlformats.org/officeDocument/2006/relationships/hyperlink" Target="https://www.pexels.com/photo/background-creativity-decoration-design-587441/" TargetMode="External"/><Relationship Id="rId6" Type="http://schemas.openxmlformats.org/officeDocument/2006/relationships/hyperlink" Target="https://www.pexels.com/photo/white-blank-notebook-733857/" TargetMode="External"/><Relationship Id="rId7" Type="http://schemas.openxmlformats.org/officeDocument/2006/relationships/hyperlink" Target="https://www.pexels.com/photo/clipboard-and-newspaper-on-white-table-3944386/" TargetMode="Externa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pexels.com/photo/blank-frame-above-table-205321/" TargetMode="External"/><Relationship Id="rId3" Type="http://schemas.openxmlformats.org/officeDocument/2006/relationships/hyperlink" Target="https://www.pexels.com/photo/iphone-near-spiral-book-and-laptop-1036848/" TargetMode="External"/><Relationship Id="rId4" Type="http://schemas.openxmlformats.org/officeDocument/2006/relationships/hyperlink" Target="https://www.pexels.com/photo/macbook-desk-iphone-technology-9411/" TargetMode="External"/><Relationship Id="rId5" Type="http://schemas.openxmlformats.org/officeDocument/2006/relationships/hyperlink" Target="https://www.pexels.com/photo/background-creativity-decoration-design-587441/" TargetMode="External"/><Relationship Id="rId6" Type="http://schemas.openxmlformats.org/officeDocument/2006/relationships/hyperlink" Target="https://www.pexels.com/photo/white-blank-notebook-733857/" TargetMode="External"/><Relationship Id="rId7" Type="http://schemas.openxmlformats.org/officeDocument/2006/relationships/hyperlink" Target="https://www.pexels.com/photo/clipboard-and-newspaper-on-white-table-3944386/" TargetMode="Externa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pexels.com/photo/blank-frame-above-table-205321/" TargetMode="External"/><Relationship Id="rId3" Type="http://schemas.openxmlformats.org/officeDocument/2006/relationships/hyperlink" Target="https://www.pexels.com/photo/iphone-near-spiral-book-and-laptop-1036848/" TargetMode="External"/><Relationship Id="rId4" Type="http://schemas.openxmlformats.org/officeDocument/2006/relationships/hyperlink" Target="https://www.pexels.com/photo/macbook-desk-iphone-technology-9411/" TargetMode="External"/><Relationship Id="rId5" Type="http://schemas.openxmlformats.org/officeDocument/2006/relationships/hyperlink" Target="https://www.pexels.com/photo/background-creativity-decoration-design-587441/" TargetMode="External"/><Relationship Id="rId6" Type="http://schemas.openxmlformats.org/officeDocument/2006/relationships/hyperlink" Target="https://www.pexels.com/photo/white-blank-notebook-733857/" TargetMode="External"/><Relationship Id="rId7" Type="http://schemas.openxmlformats.org/officeDocument/2006/relationships/hyperlink" Target="https://www.pexels.com/photo/clipboard-and-newspaper-on-white-table-3944386/" TargetMode="Externa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pexels.com/photo/blank-frame-above-table-205321/" TargetMode="External"/><Relationship Id="rId3" Type="http://schemas.openxmlformats.org/officeDocument/2006/relationships/hyperlink" Target="https://www.pexels.com/photo/iphone-near-spiral-book-and-laptop-1036848/" TargetMode="External"/><Relationship Id="rId4" Type="http://schemas.openxmlformats.org/officeDocument/2006/relationships/hyperlink" Target="https://www.pexels.com/photo/macbook-desk-iphone-technology-9411/" TargetMode="External"/><Relationship Id="rId5" Type="http://schemas.openxmlformats.org/officeDocument/2006/relationships/hyperlink" Target="https://www.pexels.com/photo/background-creativity-decoration-design-587441/" TargetMode="External"/><Relationship Id="rId6" Type="http://schemas.openxmlformats.org/officeDocument/2006/relationships/hyperlink" Target="https://www.pexels.com/photo/white-blank-notebook-733857/" TargetMode="External"/><Relationship Id="rId7" Type="http://schemas.openxmlformats.org/officeDocument/2006/relationships/hyperlink" Target="https://www.pexels.com/photo/clipboard-and-newspaper-on-white-table-3944386/" TargetMode="Externa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pexels.com/photo/blank-frame-above-table-205321/" TargetMode="External"/><Relationship Id="rId3" Type="http://schemas.openxmlformats.org/officeDocument/2006/relationships/hyperlink" Target="https://www.pexels.com/photo/iphone-near-spiral-book-and-laptop-1036848/" TargetMode="External"/><Relationship Id="rId4" Type="http://schemas.openxmlformats.org/officeDocument/2006/relationships/hyperlink" Target="https://www.pexels.com/photo/macbook-desk-iphone-technology-9411/" TargetMode="External"/><Relationship Id="rId5" Type="http://schemas.openxmlformats.org/officeDocument/2006/relationships/hyperlink" Target="https://www.pexels.com/photo/background-creativity-decoration-design-587441/" TargetMode="External"/><Relationship Id="rId6" Type="http://schemas.openxmlformats.org/officeDocument/2006/relationships/hyperlink" Target="https://www.pexels.com/photo/white-blank-notebook-733857/" TargetMode="External"/><Relationship Id="rId7" Type="http://schemas.openxmlformats.org/officeDocument/2006/relationships/hyperlink" Target="https://www.pexels.com/photo/clipboard-and-newspaper-on-white-table-3944386/" TargetMode="Externa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" name="Google Shape;55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Links: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https://www.pexels.com/photo/blank-frame-above-table-205321/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https://www.pexels.com/photo/iphone-near-spiral-book-and-laptop-1036848/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https://www.pexels.com/photo/macbook-desk-iphone-technology-9411/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5"/>
              </a:rPr>
              <a:t>https://www.pexels.com/photo/background-creativity-decoration-design-587441/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6"/>
              </a:rPr>
              <a:t>https://www.pexels.com/photo/white-blank-notebook-733857/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7"/>
              </a:rPr>
              <a:t>https://www.pexels.com/photo/clipboard-and-newspaper-on-white-table-3944386/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8"/>
              </a:rPr>
              <a:t>https://www.pexels.com/photo/person-holding-clipboard-3944382/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9"/>
              </a:rPr>
              <a:t>https://www.pexels.com/photo/white-comforter-set-2387753/</a:t>
            </a:r>
            <a:endParaRPr/>
          </a:p>
        </p:txBody>
      </p:sp>
      <p:sp>
        <p:nvSpPr>
          <p:cNvPr id="56" name="Google Shape;56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9" name="Google Shape;179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Links: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https://www.pexels.com/photo/graphs-job-laptop-papers-590016/</a:t>
            </a:r>
            <a:endParaRPr/>
          </a:p>
        </p:txBody>
      </p:sp>
      <p:sp>
        <p:nvSpPr>
          <p:cNvPr id="180" name="Google Shape;180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" name="Google Shape;71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Links: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https://www.pexels.com/photo/blank-frame-above-table-205321/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https://www.pexels.com/photo/iphone-near-spiral-book-and-laptop-1036848/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https://www.pexels.com/photo/macbook-desk-iphone-technology-9411/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5"/>
              </a:rPr>
              <a:t>https://www.pexels.com/photo/background-creativity-decoration-design-587441/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6"/>
              </a:rPr>
              <a:t>https://www.pexels.com/photo/white-blank-notebook-733857/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7"/>
              </a:rPr>
              <a:t>https://www.pexels.com/photo/clipboard-and-newspaper-on-white-table-3944386/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2" name="Google Shape;72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Links: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https://www.pexels.com/photo/blank-frame-above-table-205321/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https://www.pexels.com/photo/iphone-near-spiral-book-and-laptop-1036848/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https://www.pexels.com/photo/macbook-desk-iphone-technology-9411/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5"/>
              </a:rPr>
              <a:t>https://www.pexels.com/photo/background-creativity-decoration-design-587441/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6"/>
              </a:rPr>
              <a:t>https://www.pexels.com/photo/white-blank-notebook-733857/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7"/>
              </a:rPr>
              <a:t>https://www.pexels.com/photo/clipboard-and-newspaper-on-white-table-3944386/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7" name="Google Shape;87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" name="Google Shape;98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Links: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https://www.pexels.com/photo/blank-frame-above-table-205321/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https://www.pexels.com/photo/iphone-near-spiral-book-and-laptop-1036848/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https://www.pexels.com/photo/macbook-desk-iphone-technology-9411/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5"/>
              </a:rPr>
              <a:t>https://www.pexels.com/photo/background-creativity-decoration-design-587441/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6"/>
              </a:rPr>
              <a:t>https://www.pexels.com/photo/white-blank-notebook-733857/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7"/>
              </a:rPr>
              <a:t>https://www.pexels.com/photo/clipboard-and-newspaper-on-white-table-3944386/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9" name="Google Shape;99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" name="Google Shape;108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Links: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https://www.pexels.com/photo/blank-frame-above-table-205321/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https://www.pexels.com/photo/iphone-near-spiral-book-and-laptop-1036848/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https://www.pexels.com/photo/macbook-desk-iphone-technology-9411/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5"/>
              </a:rPr>
              <a:t>https://www.pexels.com/photo/background-creativity-decoration-design-587441/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6"/>
              </a:rPr>
              <a:t>https://www.pexels.com/photo/white-blank-notebook-733857/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7"/>
              </a:rPr>
              <a:t>https://www.pexels.com/photo/clipboard-and-newspaper-on-white-table-3944386/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9" name="Google Shape;109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" name="Google Shape;125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Links: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https://www.pexels.com/photo/blank-frame-above-table-205321/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https://www.pexels.com/photo/iphone-near-spiral-book-and-laptop-1036848/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https://www.pexels.com/photo/macbook-desk-iphone-technology-9411/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5"/>
              </a:rPr>
              <a:t>https://www.pexels.com/photo/background-creativity-decoration-design-587441/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6"/>
              </a:rPr>
              <a:t>https://www.pexels.com/photo/white-blank-notebook-733857/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7"/>
              </a:rPr>
              <a:t>https://www.pexels.com/photo/clipboard-and-newspaper-on-white-table-3944386/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6" name="Google Shape;126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" name="Google Shape;135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Links: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https://www.pexels.com/photo/blank-frame-above-table-205321/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https://www.pexels.com/photo/iphone-near-spiral-book-and-laptop-1036848/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https://www.pexels.com/photo/macbook-desk-iphone-technology-9411/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5"/>
              </a:rPr>
              <a:t>https://www.pexels.com/photo/background-creativity-decoration-design-587441/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6"/>
              </a:rPr>
              <a:t>https://www.pexels.com/photo/white-blank-notebook-733857/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7"/>
              </a:rPr>
              <a:t>https://www.pexels.com/photo/clipboard-and-newspaper-on-white-table-3944386/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6" name="Google Shape;136;p2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" name="Google Shape;145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Links: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https://www.pexels.com/photo/blank-frame-above-table-205321/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https://www.pexels.com/photo/iphone-near-spiral-book-and-laptop-1036848/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https://www.pexels.com/photo/macbook-desk-iphone-technology-9411/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5"/>
              </a:rPr>
              <a:t>https://www.pexels.com/photo/background-creativity-decoration-design-587441/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6"/>
              </a:rPr>
              <a:t>https://www.pexels.com/photo/white-blank-notebook-733857/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7"/>
              </a:rPr>
              <a:t>https://www.pexels.com/photo/clipboard-and-newspaper-on-white-table-3944386/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6" name="Google Shape;146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8" name="Google Shape;158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">
  <p:cSld name="1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5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">
  <p:cSld name="2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6"/>
          <p:cNvSpPr/>
          <p:nvPr>
            <p:ph idx="2" type="pic"/>
          </p:nvPr>
        </p:nvSpPr>
        <p:spPr>
          <a:xfrm>
            <a:off x="5637005" y="1155205"/>
            <a:ext cx="3488612" cy="4614861"/>
          </a:xfrm>
          <a:prstGeom prst="rect">
            <a:avLst/>
          </a:prstGeom>
          <a:noFill/>
          <a:ln>
            <a:noFill/>
          </a:ln>
          <a:effectLst>
            <a:outerShdw blurRad="127000" rotWithShape="0" algn="tl" dir="2700000" dist="76200">
              <a:srgbClr val="000000">
                <a:alpha val="24313"/>
              </a:srgbClr>
            </a:outerShdw>
          </a:effectLst>
        </p:spPr>
      </p:sp>
      <p:sp>
        <p:nvSpPr>
          <p:cNvPr id="21" name="Google Shape;21;p16"/>
          <p:cNvSpPr/>
          <p:nvPr>
            <p:ph idx="3" type="pic"/>
          </p:nvPr>
        </p:nvSpPr>
        <p:spPr>
          <a:xfrm>
            <a:off x="9437354" y="2158988"/>
            <a:ext cx="2299079" cy="2683491"/>
          </a:xfrm>
          <a:prstGeom prst="rect">
            <a:avLst/>
          </a:prstGeom>
          <a:noFill/>
          <a:ln>
            <a:noFill/>
          </a:ln>
          <a:effectLst>
            <a:outerShdw blurRad="76200" rotWithShape="0" algn="tl" dir="2700000" dist="101600">
              <a:srgbClr val="000000">
                <a:alpha val="20000"/>
              </a:srgbClr>
            </a:outerShdw>
          </a:effectLst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">
  <p:cSld name="3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7"/>
          <p:cNvSpPr/>
          <p:nvPr>
            <p:ph idx="2" type="pic"/>
          </p:nvPr>
        </p:nvSpPr>
        <p:spPr>
          <a:xfrm>
            <a:off x="4238625" y="697831"/>
            <a:ext cx="3714750" cy="5462337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Google Shape;24;p17"/>
          <p:cNvSpPr/>
          <p:nvPr>
            <p:ph idx="3" type="pic"/>
          </p:nvPr>
        </p:nvSpPr>
        <p:spPr>
          <a:xfrm>
            <a:off x="8088730" y="697831"/>
            <a:ext cx="3714750" cy="5462337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">
  <p:cSld name="4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8"/>
          <p:cNvSpPr/>
          <p:nvPr>
            <p:ph idx="2" type="pic"/>
          </p:nvPr>
        </p:nvSpPr>
        <p:spPr>
          <a:xfrm>
            <a:off x="2814172" y="0"/>
            <a:ext cx="371475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">
  <p:cSld name="6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9"/>
          <p:cNvSpPr/>
          <p:nvPr/>
        </p:nvSpPr>
        <p:spPr>
          <a:xfrm>
            <a:off x="3410586" y="1815365"/>
            <a:ext cx="2586127" cy="1912635"/>
          </a:xfrm>
          <a:prstGeom prst="rect">
            <a:avLst/>
          </a:prstGeom>
          <a:noFill/>
          <a:ln>
            <a:noFill/>
          </a:ln>
          <a:effectLst>
            <a:outerShdw blurRad="127000" rotWithShape="0" algn="tl" dir="2700000" dist="1016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19"/>
          <p:cNvSpPr/>
          <p:nvPr/>
        </p:nvSpPr>
        <p:spPr>
          <a:xfrm>
            <a:off x="625886" y="1815365"/>
            <a:ext cx="2586127" cy="1912635"/>
          </a:xfrm>
          <a:prstGeom prst="rect">
            <a:avLst/>
          </a:prstGeom>
          <a:noFill/>
          <a:ln>
            <a:noFill/>
          </a:ln>
          <a:effectLst>
            <a:outerShdw blurRad="127000" rotWithShape="0" algn="tl" dir="2700000" dist="1016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19"/>
          <p:cNvSpPr/>
          <p:nvPr/>
        </p:nvSpPr>
        <p:spPr>
          <a:xfrm>
            <a:off x="6195287" y="1815365"/>
            <a:ext cx="2586127" cy="1912635"/>
          </a:xfrm>
          <a:prstGeom prst="rect">
            <a:avLst/>
          </a:prstGeom>
          <a:noFill/>
          <a:ln>
            <a:noFill/>
          </a:ln>
          <a:effectLst>
            <a:outerShdw blurRad="127000" rotWithShape="0" algn="tl" dir="2700000" dist="1016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19"/>
          <p:cNvSpPr/>
          <p:nvPr/>
        </p:nvSpPr>
        <p:spPr>
          <a:xfrm>
            <a:off x="8979987" y="1815365"/>
            <a:ext cx="2586127" cy="1912635"/>
          </a:xfrm>
          <a:prstGeom prst="rect">
            <a:avLst/>
          </a:prstGeom>
          <a:noFill/>
          <a:ln>
            <a:noFill/>
          </a:ln>
          <a:effectLst>
            <a:outerShdw blurRad="127000" rotWithShape="0" algn="tl" dir="2700000" dist="1016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19"/>
          <p:cNvSpPr/>
          <p:nvPr/>
        </p:nvSpPr>
        <p:spPr>
          <a:xfrm>
            <a:off x="3410586" y="3916132"/>
            <a:ext cx="2586127" cy="1912635"/>
          </a:xfrm>
          <a:prstGeom prst="rect">
            <a:avLst/>
          </a:prstGeom>
          <a:noFill/>
          <a:ln>
            <a:noFill/>
          </a:ln>
          <a:effectLst>
            <a:outerShdw blurRad="127000" rotWithShape="0" algn="tl" dir="2700000" dist="1016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19"/>
          <p:cNvSpPr/>
          <p:nvPr/>
        </p:nvSpPr>
        <p:spPr>
          <a:xfrm>
            <a:off x="625886" y="3916132"/>
            <a:ext cx="2586127" cy="1912635"/>
          </a:xfrm>
          <a:prstGeom prst="rect">
            <a:avLst/>
          </a:prstGeom>
          <a:noFill/>
          <a:ln>
            <a:noFill/>
          </a:ln>
          <a:effectLst>
            <a:outerShdw blurRad="127000" rotWithShape="0" algn="tl" dir="2700000" dist="1016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19"/>
          <p:cNvSpPr/>
          <p:nvPr/>
        </p:nvSpPr>
        <p:spPr>
          <a:xfrm>
            <a:off x="6195287" y="3916132"/>
            <a:ext cx="2586127" cy="1912635"/>
          </a:xfrm>
          <a:prstGeom prst="rect">
            <a:avLst/>
          </a:prstGeom>
          <a:noFill/>
          <a:ln>
            <a:noFill/>
          </a:ln>
          <a:effectLst>
            <a:outerShdw blurRad="127000" rotWithShape="0" algn="tl" dir="2700000" dist="1016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19"/>
          <p:cNvSpPr/>
          <p:nvPr/>
        </p:nvSpPr>
        <p:spPr>
          <a:xfrm>
            <a:off x="8979987" y="3916132"/>
            <a:ext cx="2586127" cy="1912635"/>
          </a:xfrm>
          <a:prstGeom prst="rect">
            <a:avLst/>
          </a:prstGeom>
          <a:noFill/>
          <a:ln>
            <a:noFill/>
          </a:ln>
          <a:effectLst>
            <a:outerShdw blurRad="127000" rotWithShape="0" algn="tl" dir="2700000" dist="1016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19"/>
          <p:cNvSpPr/>
          <p:nvPr>
            <p:ph idx="2" type="pic"/>
          </p:nvPr>
        </p:nvSpPr>
        <p:spPr>
          <a:xfrm>
            <a:off x="625887" y="1815365"/>
            <a:ext cx="2586126" cy="1912635"/>
          </a:xfrm>
          <a:prstGeom prst="rect">
            <a:avLst/>
          </a:prstGeom>
          <a:noFill/>
          <a:ln>
            <a:noFill/>
          </a:ln>
          <a:effectLst>
            <a:outerShdw blurRad="127000" rotWithShape="0" algn="tl" dir="2700000" dist="101600">
              <a:srgbClr val="000000">
                <a:alpha val="20000"/>
              </a:srgbClr>
            </a:outerShdw>
          </a:effectLst>
        </p:spPr>
      </p:sp>
      <p:sp>
        <p:nvSpPr>
          <p:cNvPr id="37" name="Google Shape;37;p19"/>
          <p:cNvSpPr/>
          <p:nvPr>
            <p:ph idx="3" type="pic"/>
          </p:nvPr>
        </p:nvSpPr>
        <p:spPr>
          <a:xfrm>
            <a:off x="625886" y="3916132"/>
            <a:ext cx="2586126" cy="1912635"/>
          </a:xfrm>
          <a:prstGeom prst="rect">
            <a:avLst/>
          </a:prstGeom>
          <a:noFill/>
          <a:ln>
            <a:noFill/>
          </a:ln>
          <a:effectLst>
            <a:outerShdw blurRad="127000" rotWithShape="0" algn="tl" dir="2700000" dist="101600">
              <a:srgbClr val="000000">
                <a:alpha val="20000"/>
              </a:srgbClr>
            </a:outerShdw>
          </a:effectLst>
        </p:spPr>
      </p:sp>
      <p:sp>
        <p:nvSpPr>
          <p:cNvPr id="38" name="Google Shape;38;p19"/>
          <p:cNvSpPr/>
          <p:nvPr>
            <p:ph idx="4" type="pic"/>
          </p:nvPr>
        </p:nvSpPr>
        <p:spPr>
          <a:xfrm>
            <a:off x="3408952" y="1815365"/>
            <a:ext cx="2586126" cy="1912635"/>
          </a:xfrm>
          <a:prstGeom prst="rect">
            <a:avLst/>
          </a:prstGeom>
          <a:noFill/>
          <a:ln>
            <a:noFill/>
          </a:ln>
          <a:effectLst>
            <a:outerShdw blurRad="127000" rotWithShape="0" algn="tl" dir="2700000" dist="101600">
              <a:srgbClr val="000000">
                <a:alpha val="20000"/>
              </a:srgbClr>
            </a:outerShdw>
          </a:effectLst>
        </p:spPr>
      </p:sp>
      <p:sp>
        <p:nvSpPr>
          <p:cNvPr id="39" name="Google Shape;39;p19"/>
          <p:cNvSpPr/>
          <p:nvPr>
            <p:ph idx="5" type="pic"/>
          </p:nvPr>
        </p:nvSpPr>
        <p:spPr>
          <a:xfrm>
            <a:off x="3408951" y="3916132"/>
            <a:ext cx="2586126" cy="1912635"/>
          </a:xfrm>
          <a:prstGeom prst="rect">
            <a:avLst/>
          </a:prstGeom>
          <a:noFill/>
          <a:ln>
            <a:noFill/>
          </a:ln>
          <a:effectLst>
            <a:outerShdw blurRad="127000" rotWithShape="0" algn="tl" dir="2700000" dist="101600">
              <a:srgbClr val="000000">
                <a:alpha val="20000"/>
              </a:srgbClr>
            </a:outerShdw>
          </a:effectLst>
        </p:spPr>
      </p:sp>
      <p:sp>
        <p:nvSpPr>
          <p:cNvPr id="40" name="Google Shape;40;p19"/>
          <p:cNvSpPr/>
          <p:nvPr>
            <p:ph idx="6" type="pic"/>
          </p:nvPr>
        </p:nvSpPr>
        <p:spPr>
          <a:xfrm>
            <a:off x="6195288" y="1815365"/>
            <a:ext cx="2586126" cy="1912635"/>
          </a:xfrm>
          <a:prstGeom prst="rect">
            <a:avLst/>
          </a:prstGeom>
          <a:noFill/>
          <a:ln>
            <a:noFill/>
          </a:ln>
          <a:effectLst>
            <a:outerShdw blurRad="127000" rotWithShape="0" algn="tl" dir="2700000" dist="101600">
              <a:srgbClr val="000000">
                <a:alpha val="20000"/>
              </a:srgbClr>
            </a:outerShdw>
          </a:effectLst>
        </p:spPr>
      </p:sp>
      <p:sp>
        <p:nvSpPr>
          <p:cNvPr id="41" name="Google Shape;41;p19"/>
          <p:cNvSpPr/>
          <p:nvPr>
            <p:ph idx="7" type="pic"/>
          </p:nvPr>
        </p:nvSpPr>
        <p:spPr>
          <a:xfrm>
            <a:off x="6195287" y="3916132"/>
            <a:ext cx="2586126" cy="1912635"/>
          </a:xfrm>
          <a:prstGeom prst="rect">
            <a:avLst/>
          </a:prstGeom>
          <a:noFill/>
          <a:ln>
            <a:noFill/>
          </a:ln>
          <a:effectLst>
            <a:outerShdw blurRad="127000" rotWithShape="0" algn="tl" dir="2700000" dist="101600">
              <a:srgbClr val="000000">
                <a:alpha val="20000"/>
              </a:srgbClr>
            </a:outerShdw>
          </a:effectLst>
        </p:spPr>
      </p:sp>
      <p:sp>
        <p:nvSpPr>
          <p:cNvPr id="42" name="Google Shape;42;p19"/>
          <p:cNvSpPr/>
          <p:nvPr>
            <p:ph idx="8" type="pic"/>
          </p:nvPr>
        </p:nvSpPr>
        <p:spPr>
          <a:xfrm>
            <a:off x="8979987" y="1815365"/>
            <a:ext cx="2586126" cy="1912635"/>
          </a:xfrm>
          <a:prstGeom prst="rect">
            <a:avLst/>
          </a:prstGeom>
          <a:noFill/>
          <a:ln>
            <a:noFill/>
          </a:ln>
          <a:effectLst>
            <a:outerShdw blurRad="127000" rotWithShape="0" algn="tl" dir="2700000" dist="101600">
              <a:srgbClr val="000000">
                <a:alpha val="20000"/>
              </a:srgbClr>
            </a:outerShdw>
          </a:effectLst>
        </p:spPr>
      </p:sp>
      <p:sp>
        <p:nvSpPr>
          <p:cNvPr id="43" name="Google Shape;43;p19"/>
          <p:cNvSpPr/>
          <p:nvPr>
            <p:ph idx="9" type="pic"/>
          </p:nvPr>
        </p:nvSpPr>
        <p:spPr>
          <a:xfrm>
            <a:off x="8979986" y="3916132"/>
            <a:ext cx="2586126" cy="1912635"/>
          </a:xfrm>
          <a:prstGeom prst="rect">
            <a:avLst/>
          </a:prstGeom>
          <a:noFill/>
          <a:ln>
            <a:noFill/>
          </a:ln>
          <a:effectLst>
            <a:outerShdw blurRad="127000" rotWithShape="0" algn="tl" dir="2700000" dist="101600">
              <a:srgbClr val="000000">
                <a:alpha val="20000"/>
              </a:srgbClr>
            </a:outerShdw>
          </a:effectLst>
        </p:spPr>
      </p:sp>
    </p:spTree>
  </p:cSld>
  <p:clrMapOvr>
    <a:masterClrMapping/>
  </p:clrMapOvr>
  <p:transition spd="med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">
  <p:cSld name="7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0"/>
          <p:cNvSpPr/>
          <p:nvPr>
            <p:ph idx="2" type="pic"/>
          </p:nvPr>
        </p:nvSpPr>
        <p:spPr>
          <a:xfrm>
            <a:off x="308387" y="608865"/>
            <a:ext cx="2586126" cy="1912635"/>
          </a:xfrm>
          <a:prstGeom prst="rect">
            <a:avLst/>
          </a:prstGeom>
          <a:noFill/>
          <a:ln>
            <a:noFill/>
          </a:ln>
          <a:effectLst>
            <a:outerShdw blurRad="127000" rotWithShape="0" algn="tl" dir="2700000" dist="101600">
              <a:srgbClr val="000000">
                <a:alpha val="20000"/>
              </a:srgbClr>
            </a:outerShdw>
          </a:effectLst>
        </p:spPr>
      </p:sp>
      <p:sp>
        <p:nvSpPr>
          <p:cNvPr id="46" name="Google Shape;46;p20"/>
          <p:cNvSpPr/>
          <p:nvPr>
            <p:ph idx="3" type="pic"/>
          </p:nvPr>
        </p:nvSpPr>
        <p:spPr>
          <a:xfrm>
            <a:off x="308386" y="3477817"/>
            <a:ext cx="2586126" cy="1912635"/>
          </a:xfrm>
          <a:prstGeom prst="rect">
            <a:avLst/>
          </a:prstGeom>
          <a:noFill/>
          <a:ln>
            <a:noFill/>
          </a:ln>
          <a:effectLst>
            <a:outerShdw blurRad="127000" rotWithShape="0" algn="tl" dir="2700000" dist="101600">
              <a:srgbClr val="000000">
                <a:alpha val="20000"/>
              </a:srgbClr>
            </a:outerShdw>
          </a:effectLst>
        </p:spPr>
      </p:sp>
      <p:sp>
        <p:nvSpPr>
          <p:cNvPr id="47" name="Google Shape;47;p20"/>
          <p:cNvSpPr/>
          <p:nvPr>
            <p:ph idx="4" type="pic"/>
          </p:nvPr>
        </p:nvSpPr>
        <p:spPr>
          <a:xfrm>
            <a:off x="3091452" y="1565182"/>
            <a:ext cx="2586126" cy="1912635"/>
          </a:xfrm>
          <a:prstGeom prst="rect">
            <a:avLst/>
          </a:prstGeom>
          <a:noFill/>
          <a:ln>
            <a:noFill/>
          </a:ln>
          <a:effectLst>
            <a:outerShdw blurRad="127000" rotWithShape="0" algn="tl" dir="2700000" dist="101600">
              <a:srgbClr val="000000">
                <a:alpha val="20000"/>
              </a:srgbClr>
            </a:outerShdw>
          </a:effectLst>
        </p:spPr>
      </p:sp>
      <p:sp>
        <p:nvSpPr>
          <p:cNvPr id="48" name="Google Shape;48;p20"/>
          <p:cNvSpPr/>
          <p:nvPr>
            <p:ph idx="5" type="pic"/>
          </p:nvPr>
        </p:nvSpPr>
        <p:spPr>
          <a:xfrm>
            <a:off x="3091451" y="4434134"/>
            <a:ext cx="2586126" cy="1912635"/>
          </a:xfrm>
          <a:prstGeom prst="rect">
            <a:avLst/>
          </a:prstGeom>
          <a:noFill/>
          <a:ln>
            <a:noFill/>
          </a:ln>
          <a:effectLst>
            <a:outerShdw blurRad="127000" rotWithShape="0" algn="tl" dir="2700000" dist="101600">
              <a:srgbClr val="000000">
                <a:alpha val="20000"/>
              </a:srgbClr>
            </a:outerShdw>
          </a:effectLst>
        </p:spPr>
      </p:sp>
      <p:sp>
        <p:nvSpPr>
          <p:cNvPr id="49" name="Google Shape;49;p20"/>
          <p:cNvSpPr/>
          <p:nvPr>
            <p:ph idx="6" type="pic"/>
          </p:nvPr>
        </p:nvSpPr>
        <p:spPr>
          <a:xfrm>
            <a:off x="5877788" y="608864"/>
            <a:ext cx="2586126" cy="1912635"/>
          </a:xfrm>
          <a:prstGeom prst="rect">
            <a:avLst/>
          </a:prstGeom>
          <a:noFill/>
          <a:ln>
            <a:noFill/>
          </a:ln>
          <a:effectLst>
            <a:outerShdw blurRad="127000" rotWithShape="0" algn="tl" dir="2700000" dist="101600">
              <a:srgbClr val="000000">
                <a:alpha val="20000"/>
              </a:srgbClr>
            </a:outerShdw>
          </a:effectLst>
        </p:spPr>
      </p:sp>
      <p:sp>
        <p:nvSpPr>
          <p:cNvPr id="50" name="Google Shape;50;p20"/>
          <p:cNvSpPr/>
          <p:nvPr>
            <p:ph idx="7" type="pic"/>
          </p:nvPr>
        </p:nvSpPr>
        <p:spPr>
          <a:xfrm>
            <a:off x="5877788" y="3477817"/>
            <a:ext cx="2586126" cy="1912635"/>
          </a:xfrm>
          <a:prstGeom prst="rect">
            <a:avLst/>
          </a:prstGeom>
          <a:noFill/>
          <a:ln>
            <a:noFill/>
          </a:ln>
          <a:effectLst>
            <a:outerShdw blurRad="127000" rotWithShape="0" algn="tl" dir="2700000" dist="101600">
              <a:srgbClr val="000000">
                <a:alpha val="20000"/>
              </a:srgbClr>
            </a:outerShdw>
          </a:effectLst>
        </p:spPr>
      </p:sp>
    </p:spTree>
  </p:cSld>
  <p:clrMapOvr>
    <a:masterClrMapping/>
  </p:clrMapOvr>
  <p:transition spd="med">
    <p:random/>
  </p:transition>
  <p:extLst>
    <p:ext uri="{DCECCB84-F9BA-43D5-87BE-67443E8EF086}">
      <p15:sldGuideLst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">
  <p:cSld name="9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1"/>
          <p:cNvSpPr/>
          <p:nvPr>
            <p:ph idx="2" type="pic"/>
          </p:nvPr>
        </p:nvSpPr>
        <p:spPr>
          <a:xfrm>
            <a:off x="0" y="0"/>
            <a:ext cx="12192000" cy="3866147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hyperlink" Target="https://www.free-power-point-templates.com/" TargetMode="Externa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14"/>
          <p:cNvSpPr txBox="1"/>
          <p:nvPr/>
        </p:nvSpPr>
        <p:spPr>
          <a:xfrm>
            <a:off x="-46180" y="6889888"/>
            <a:ext cx="609600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sng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  <a:hlinkClick r:id="rId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https://www.free-power-point-templates.com/</a:t>
            </a:r>
            <a:endParaRPr b="0" i="0" sz="1200" u="none" cap="none" strike="noStrike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14"/>
          <p:cNvSpPr txBox="1"/>
          <p:nvPr/>
        </p:nvSpPr>
        <p:spPr>
          <a:xfrm>
            <a:off x="11042213" y="6889887"/>
            <a:ext cx="1206062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FPPT.com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legalsutra.co.in/" TargetMode="External"/><Relationship Id="rId10" Type="http://schemas.openxmlformats.org/officeDocument/2006/relationships/image" Target="../media/image3.jpg"/><Relationship Id="rId13" Type="http://schemas.openxmlformats.org/officeDocument/2006/relationships/hyperlink" Target="http://mauligreenarmy.com/" TargetMode="External"/><Relationship Id="rId12" Type="http://schemas.openxmlformats.org/officeDocument/2006/relationships/image" Target="../media/image9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www.rsartstudios.com/" TargetMode="External"/><Relationship Id="rId4" Type="http://schemas.openxmlformats.org/officeDocument/2006/relationships/image" Target="../media/image4.jpg"/><Relationship Id="rId9" Type="http://schemas.openxmlformats.org/officeDocument/2006/relationships/hyperlink" Target="https://svsfreightline.com/" TargetMode="External"/><Relationship Id="rId15" Type="http://schemas.openxmlformats.org/officeDocument/2006/relationships/hyperlink" Target="http://printsaga.in/" TargetMode="External"/><Relationship Id="rId14" Type="http://schemas.openxmlformats.org/officeDocument/2006/relationships/image" Target="../media/image8.jpg"/><Relationship Id="rId17" Type="http://schemas.openxmlformats.org/officeDocument/2006/relationships/hyperlink" Target="http://saigrp.in/" TargetMode="External"/><Relationship Id="rId16" Type="http://schemas.openxmlformats.org/officeDocument/2006/relationships/image" Target="../media/image5.jpg"/><Relationship Id="rId5" Type="http://schemas.openxmlformats.org/officeDocument/2006/relationships/hyperlink" Target="https://dreamfacilityservices.com/" TargetMode="External"/><Relationship Id="rId6" Type="http://schemas.openxmlformats.org/officeDocument/2006/relationships/image" Target="../media/image2.jpg"/><Relationship Id="rId18" Type="http://schemas.openxmlformats.org/officeDocument/2006/relationships/image" Target="../media/image6.jpg"/><Relationship Id="rId7" Type="http://schemas.openxmlformats.org/officeDocument/2006/relationships/hyperlink" Target="http://hopejets.com/" TargetMode="External"/><Relationship Id="rId8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2.jp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12.jpg"/><Relationship Id="rId10" Type="http://schemas.openxmlformats.org/officeDocument/2006/relationships/image" Target="../media/image15.jpg"/><Relationship Id="rId13" Type="http://schemas.openxmlformats.org/officeDocument/2006/relationships/image" Target="../media/image14.jpg"/><Relationship Id="rId1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Relationship Id="rId4" Type="http://schemas.openxmlformats.org/officeDocument/2006/relationships/image" Target="../media/image10.jpg"/><Relationship Id="rId9" Type="http://schemas.openxmlformats.org/officeDocument/2006/relationships/hyperlink" Target="https://www.surftechengineers.in/" TargetMode="External"/><Relationship Id="rId5" Type="http://schemas.openxmlformats.org/officeDocument/2006/relationships/hyperlink" Target="http://www.paultubes.com/" TargetMode="External"/><Relationship Id="rId6" Type="http://schemas.openxmlformats.org/officeDocument/2006/relationships/image" Target="../media/image11.jpg"/><Relationship Id="rId7" Type="http://schemas.openxmlformats.org/officeDocument/2006/relationships/hyperlink" Target="https://enn-aar-realtors.vercel.app/" TargetMode="External"/><Relationship Id="rId8" Type="http://schemas.openxmlformats.org/officeDocument/2006/relationships/image" Target="../media/image13.jp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20.jpg"/><Relationship Id="rId10" Type="http://schemas.openxmlformats.org/officeDocument/2006/relationships/hyperlink" Target="https://play.google.com/store/apps/details?id=com.mss.mauli_green_army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apps.apple.com/kh/app/slowz-%E3%82%B9%E3%83%AD%E3%82%A6%E3%82%BA-%E3%82%B5%E3%82%B9%E3%83%86%E3%83%8A%E3%83%96%E3%83%AB%E3%83%9E%E3%83%83%E3%83%97%E3%82%A2%E3%83%97%E3%83%AA/id1534310141" TargetMode="External"/><Relationship Id="rId4" Type="http://schemas.openxmlformats.org/officeDocument/2006/relationships/image" Target="../media/image21.jpg"/><Relationship Id="rId9" Type="http://schemas.openxmlformats.org/officeDocument/2006/relationships/image" Target="../media/image19.jpg"/><Relationship Id="rId5" Type="http://schemas.openxmlformats.org/officeDocument/2006/relationships/hyperlink" Target="https://apps.apple.com/kh/app/slowz-%E3%82%B9%E3%83%AD%E3%82%A6%E3%82%BA-%E3%82%B5%E3%82%B9%E3%83%86%E3%83%8A%E3%83%96%E3%83%AB%E3%83%9E%E3%83%83%E3%83%97%E3%82%A2%E3%83%97%E3%83%AA/id1534310141" TargetMode="External"/><Relationship Id="rId6" Type="http://schemas.openxmlformats.org/officeDocument/2006/relationships/image" Target="../media/image16.jpg"/><Relationship Id="rId7" Type="http://schemas.openxmlformats.org/officeDocument/2006/relationships/image" Target="../media/image17.jpg"/><Relationship Id="rId8" Type="http://schemas.openxmlformats.org/officeDocument/2006/relationships/hyperlink" Target="https://play.google.com/store/apps/details?id=com.mss.mauli_green_army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Relationship Id="rId4" Type="http://schemas.openxmlformats.org/officeDocument/2006/relationships/image" Target="../media/image22.png"/><Relationship Id="rId5" Type="http://schemas.openxmlformats.org/officeDocument/2006/relationships/image" Target="../media/image24.png"/><Relationship Id="rId6" Type="http://schemas.openxmlformats.org/officeDocument/2006/relationships/image" Target="../media/image2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6.jpg"/><Relationship Id="rId4" Type="http://schemas.openxmlformats.org/officeDocument/2006/relationships/image" Target="../media/image25.jpg"/><Relationship Id="rId5" Type="http://schemas.openxmlformats.org/officeDocument/2006/relationships/image" Target="../media/image29.jpg"/><Relationship Id="rId6" Type="http://schemas.openxmlformats.org/officeDocument/2006/relationships/image" Target="../media/image28.jpg"/><Relationship Id="rId7" Type="http://schemas.openxmlformats.org/officeDocument/2006/relationships/image" Target="../media/image31.jpg"/><Relationship Id="rId8" Type="http://schemas.openxmlformats.org/officeDocument/2006/relationships/image" Target="../media/image3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2.png"/><Relationship Id="rId4" Type="http://schemas.openxmlformats.org/officeDocument/2006/relationships/image" Target="../media/image35.png"/><Relationship Id="rId5" Type="http://schemas.openxmlformats.org/officeDocument/2006/relationships/image" Target="../media/image33.png"/><Relationship Id="rId6" Type="http://schemas.openxmlformats.org/officeDocument/2006/relationships/image" Target="../media/image5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4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9.gif"/><Relationship Id="rId4" Type="http://schemas.openxmlformats.org/officeDocument/2006/relationships/image" Target="../media/image40.jpg"/><Relationship Id="rId5" Type="http://schemas.openxmlformats.org/officeDocument/2006/relationships/image" Target="../media/image41.jpg"/><Relationship Id="rId6" Type="http://schemas.openxmlformats.org/officeDocument/2006/relationships/image" Target="../media/image43.jpg"/><Relationship Id="rId7" Type="http://schemas.openxmlformats.org/officeDocument/2006/relationships/image" Target="../media/image42.jpg"/><Relationship Id="rId8" Type="http://schemas.openxmlformats.org/officeDocument/2006/relationships/image" Target="../media/image4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6.jp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51.png"/><Relationship Id="rId8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6"/>
          <p:cNvSpPr/>
          <p:nvPr/>
        </p:nvSpPr>
        <p:spPr>
          <a:xfrm>
            <a:off x="0" y="0"/>
            <a:ext cx="12192000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6"/>
          <p:cNvSpPr/>
          <p:nvPr/>
        </p:nvSpPr>
        <p:spPr>
          <a:xfrm>
            <a:off x="0" y="5118100"/>
            <a:ext cx="12192000" cy="1739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6"/>
          <p:cNvSpPr txBox="1"/>
          <p:nvPr/>
        </p:nvSpPr>
        <p:spPr>
          <a:xfrm>
            <a:off x="2908299" y="93786"/>
            <a:ext cx="6400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PORTFOLIO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" name="Google Shape;61;p6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5886" y="914400"/>
            <a:ext cx="2482783" cy="2467069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62" name="Google Shape;62;p6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07484" y="936394"/>
            <a:ext cx="2432985" cy="2417779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63" name="Google Shape;63;p6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106502" y="958691"/>
            <a:ext cx="2459610" cy="2444237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64" name="Google Shape;64;p6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485453" y="946770"/>
            <a:ext cx="2452611" cy="2437283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65" name="Google Shape;65;p6">
            <a:hlinkClick r:id="rId11"/>
          </p:cNvPr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106502" y="3932083"/>
            <a:ext cx="2456776" cy="2441421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66" name="Google Shape;66;p6">
            <a:hlinkClick r:id="rId13"/>
          </p:cNvPr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625886" y="3932083"/>
            <a:ext cx="2441886" cy="2426625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67" name="Google Shape;67;p6">
            <a:hlinkClick r:id="rId15"/>
          </p:cNvPr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3485453" y="3932083"/>
            <a:ext cx="2424028" cy="2408878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68" name="Google Shape;68;p6">
            <a:hlinkClick r:id="rId17"/>
          </p:cNvPr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6307484" y="3932083"/>
            <a:ext cx="2443042" cy="2427774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1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4" name="Google Shape;184;p13"/>
          <p:cNvSpPr txBox="1"/>
          <p:nvPr/>
        </p:nvSpPr>
        <p:spPr>
          <a:xfrm>
            <a:off x="3097835" y="2766391"/>
            <a:ext cx="5996329" cy="13234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en-US" sz="8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Thank You!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13"/>
          <p:cNvSpPr/>
          <p:nvPr/>
        </p:nvSpPr>
        <p:spPr>
          <a:xfrm>
            <a:off x="0" y="0"/>
            <a:ext cx="12192000" cy="1310573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6" name="Google Shape;186;p13"/>
          <p:cNvSpPr/>
          <p:nvPr/>
        </p:nvSpPr>
        <p:spPr>
          <a:xfrm>
            <a:off x="0" y="504825"/>
            <a:ext cx="12192000" cy="1310573"/>
          </a:xfrm>
          <a:prstGeom prst="rect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7" name="Google Shape;187;p13"/>
          <p:cNvSpPr/>
          <p:nvPr/>
        </p:nvSpPr>
        <p:spPr>
          <a:xfrm>
            <a:off x="0" y="5003962"/>
            <a:ext cx="12192000" cy="1310573"/>
          </a:xfrm>
          <a:prstGeom prst="rect">
            <a:avLst/>
          </a:prstGeom>
          <a:solidFill>
            <a:schemeClr val="accent2">
              <a:alpha val="4941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8" name="Google Shape;188;p13"/>
          <p:cNvSpPr/>
          <p:nvPr/>
        </p:nvSpPr>
        <p:spPr>
          <a:xfrm>
            <a:off x="0" y="5508787"/>
            <a:ext cx="12192000" cy="1310573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7"/>
          <p:cNvSpPr/>
          <p:nvPr/>
        </p:nvSpPr>
        <p:spPr>
          <a:xfrm>
            <a:off x="0" y="0"/>
            <a:ext cx="4381500" cy="6857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" name="Google Shape;7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62886" y="1177761"/>
            <a:ext cx="2632235" cy="2615784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76" name="Google Shape;76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23512" y="3113074"/>
            <a:ext cx="2602129" cy="2585866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77" name="Google Shape;77;p7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46971" y="4077062"/>
            <a:ext cx="2614169" cy="259783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78" name="Google Shape;78;p7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36719" y="228335"/>
            <a:ext cx="2625072" cy="2646242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79" name="Google Shape;79;p7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26122" y="3214049"/>
            <a:ext cx="2629979" cy="2613541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80" name="Google Shape;80;p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302392" y="187391"/>
            <a:ext cx="2640549" cy="2624046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81" name="Google Shape;81;p7"/>
          <p:cNvSpPr/>
          <p:nvPr/>
        </p:nvSpPr>
        <p:spPr>
          <a:xfrm>
            <a:off x="10604310" y="0"/>
            <a:ext cx="1583709" cy="6857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2" name="Google Shape;82;p7"/>
          <p:cNvPicPr preferRelativeResize="0"/>
          <p:nvPr/>
        </p:nvPicPr>
        <p:blipFill rotWithShape="1">
          <a:blip r:embed="rId12">
            <a:alphaModFix/>
          </a:blip>
          <a:srcRect b="43453" l="25997" r="27391" t="1516"/>
          <a:stretch/>
        </p:blipFill>
        <p:spPr>
          <a:xfrm>
            <a:off x="9371332" y="945695"/>
            <a:ext cx="2614516" cy="2695113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83" name="Google Shape;83;p7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9388880" y="4102589"/>
            <a:ext cx="2588481" cy="2572303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8"/>
          <p:cNvSpPr/>
          <p:nvPr/>
        </p:nvSpPr>
        <p:spPr>
          <a:xfrm>
            <a:off x="0" y="0"/>
            <a:ext cx="4381500" cy="6857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" name="Google Shape;90;p8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2295" y="245549"/>
            <a:ext cx="1856410" cy="3466642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91" name="Google Shape;91;p8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95745" y="3157654"/>
            <a:ext cx="1868715" cy="3477434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92" name="Google Shape;92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039291" y="1080755"/>
            <a:ext cx="2113418" cy="4696487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93" name="Google Shape;93;p8"/>
          <p:cNvSpPr/>
          <p:nvPr/>
        </p:nvSpPr>
        <p:spPr>
          <a:xfrm>
            <a:off x="7810500" y="1"/>
            <a:ext cx="4381500" cy="6857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" name="Google Shape;94;p8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113472" y="3099962"/>
            <a:ext cx="1877809" cy="3592818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95" name="Google Shape;95;p8">
            <a:hlinkClick r:id="rId10"/>
          </p:cNvPr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022841" y="245549"/>
            <a:ext cx="1878290" cy="3561796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0"/>
          <p:cNvSpPr txBox="1"/>
          <p:nvPr/>
        </p:nvSpPr>
        <p:spPr>
          <a:xfrm>
            <a:off x="-4175" y="382043"/>
            <a:ext cx="1213771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E6B115"/>
                </a:solidFill>
                <a:latin typeface="Calibri"/>
                <a:ea typeface="Calibri"/>
                <a:cs typeface="Calibri"/>
                <a:sym typeface="Calibri"/>
              </a:rPr>
              <a:t>STOCK PREMIER LEAGUE</a:t>
            </a:r>
            <a:endParaRPr b="0" i="0" sz="2800" u="none" cap="none" strike="noStrike">
              <a:solidFill>
                <a:srgbClr val="E6B1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text, yellow, sign&#10;&#10;Description automatically generated" id="102" name="Google Shape;102;p10"/>
          <p:cNvPicPr preferRelativeResize="0"/>
          <p:nvPr/>
        </p:nvPicPr>
        <p:blipFill rotWithShape="1">
          <a:blip r:embed="rId3">
            <a:alphaModFix/>
          </a:blip>
          <a:srcRect b="505" l="32182" r="31298" t="0"/>
          <a:stretch/>
        </p:blipFill>
        <p:spPr>
          <a:xfrm>
            <a:off x="406261" y="1460847"/>
            <a:ext cx="2212645" cy="45209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, application&#10;&#10;Description automatically generated" id="103" name="Google Shape;103;p10"/>
          <p:cNvPicPr preferRelativeResize="0"/>
          <p:nvPr/>
        </p:nvPicPr>
        <p:blipFill rotWithShape="1">
          <a:blip r:embed="rId4">
            <a:alphaModFix/>
          </a:blip>
          <a:srcRect b="505" l="30798" r="30798" t="0"/>
          <a:stretch/>
        </p:blipFill>
        <p:spPr>
          <a:xfrm>
            <a:off x="6478044" y="1450409"/>
            <a:ext cx="2326958" cy="45209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, application&#10;&#10;Description automatically generated" id="104" name="Google Shape;104;p10"/>
          <p:cNvPicPr preferRelativeResize="0"/>
          <p:nvPr/>
        </p:nvPicPr>
        <p:blipFill rotWithShape="1">
          <a:blip r:embed="rId5">
            <a:alphaModFix/>
          </a:blip>
          <a:srcRect b="505" l="30494" r="30418" t="0"/>
          <a:stretch/>
        </p:blipFill>
        <p:spPr>
          <a:xfrm>
            <a:off x="3359063" y="1408656"/>
            <a:ext cx="2377046" cy="4520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, application&#10;&#10;Description automatically generated" id="105" name="Google Shape;105;p10"/>
          <p:cNvPicPr preferRelativeResize="0"/>
          <p:nvPr/>
        </p:nvPicPr>
        <p:blipFill rotWithShape="1">
          <a:blip r:embed="rId6">
            <a:alphaModFix/>
          </a:blip>
          <a:srcRect b="228" l="31142" r="31142" t="0"/>
          <a:stretch/>
        </p:blipFill>
        <p:spPr>
          <a:xfrm>
            <a:off x="9546920" y="1460848"/>
            <a:ext cx="2274783" cy="45104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9"/>
          <p:cNvSpPr/>
          <p:nvPr/>
        </p:nvSpPr>
        <p:spPr>
          <a:xfrm>
            <a:off x="0" y="0"/>
            <a:ext cx="4381500" cy="6857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9"/>
          <p:cNvSpPr/>
          <p:nvPr/>
        </p:nvSpPr>
        <p:spPr>
          <a:xfrm>
            <a:off x="4331369" y="1"/>
            <a:ext cx="7860631" cy="6857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Google Shape;11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88441" y="2498495"/>
            <a:ext cx="1719819" cy="3251526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114" name="Google Shape;114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5182" y="1174559"/>
            <a:ext cx="1723424" cy="3281966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Graphical user interface&#10;&#10;Description automatically generated" id="115" name="Google Shape;115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89636" y="1171349"/>
            <a:ext cx="1705556" cy="32756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, website&#10;&#10;Description automatically generated" id="116" name="Google Shape;116;p9"/>
          <p:cNvPicPr preferRelativeResize="0"/>
          <p:nvPr/>
        </p:nvPicPr>
        <p:blipFill rotWithShape="1">
          <a:blip r:embed="rId6">
            <a:alphaModFix/>
          </a:blip>
          <a:srcRect b="3532" l="606" r="604" t="4356"/>
          <a:stretch/>
        </p:blipFill>
        <p:spPr>
          <a:xfrm>
            <a:off x="6165276" y="2497860"/>
            <a:ext cx="1813148" cy="33509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, text, application, chat or text message&#10;&#10;Description automatically generated" id="117" name="Google Shape;117;p9"/>
          <p:cNvPicPr preferRelativeResize="0"/>
          <p:nvPr/>
        </p:nvPicPr>
        <p:blipFill rotWithShape="1">
          <a:blip r:embed="rId7">
            <a:alphaModFix/>
          </a:blip>
          <a:srcRect b="5835" l="0" r="533" t="4568"/>
          <a:stretch/>
        </p:blipFill>
        <p:spPr>
          <a:xfrm>
            <a:off x="10267551" y="2498941"/>
            <a:ext cx="1698612" cy="32482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, application&#10;&#10;Description automatically generated" id="118" name="Google Shape;118;p9"/>
          <p:cNvPicPr preferRelativeResize="0"/>
          <p:nvPr/>
        </p:nvPicPr>
        <p:blipFill rotWithShape="1">
          <a:blip r:embed="rId8">
            <a:alphaModFix/>
          </a:blip>
          <a:srcRect b="5852" l="-535" r="1068" t="4326"/>
          <a:stretch/>
        </p:blipFill>
        <p:spPr>
          <a:xfrm>
            <a:off x="8263386" y="1173272"/>
            <a:ext cx="1740369" cy="3320193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9"/>
          <p:cNvSpPr txBox="1"/>
          <p:nvPr/>
        </p:nvSpPr>
        <p:spPr>
          <a:xfrm>
            <a:off x="58455" y="89769"/>
            <a:ext cx="1213771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DIXIE DOOR DELIVERY</a:t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9"/>
          <p:cNvSpPr txBox="1"/>
          <p:nvPr/>
        </p:nvSpPr>
        <p:spPr>
          <a:xfrm>
            <a:off x="2403823" y="6119878"/>
            <a:ext cx="134446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USER APP</a:t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9"/>
          <p:cNvSpPr txBox="1"/>
          <p:nvPr/>
        </p:nvSpPr>
        <p:spPr>
          <a:xfrm>
            <a:off x="8454808" y="4717876"/>
            <a:ext cx="154278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VENDOR APP</a:t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9"/>
          <p:cNvSpPr txBox="1"/>
          <p:nvPr/>
        </p:nvSpPr>
        <p:spPr>
          <a:xfrm>
            <a:off x="10163436" y="5998532"/>
            <a:ext cx="27431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DELIVERY PARTNER</a:t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 txBox="1"/>
          <p:nvPr/>
        </p:nvSpPr>
        <p:spPr>
          <a:xfrm>
            <a:off x="-4175" y="382043"/>
            <a:ext cx="1213771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MAX IPL GAME</a:t>
            </a:r>
            <a:endParaRPr b="0" i="0" sz="2800" u="none" cap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Google Shape;129;p22"/>
          <p:cNvPicPr preferRelativeResize="0"/>
          <p:nvPr/>
        </p:nvPicPr>
        <p:blipFill rotWithShape="1">
          <a:blip r:embed="rId3">
            <a:alphaModFix/>
          </a:blip>
          <a:srcRect b="0" l="26904" r="26905" t="0"/>
          <a:stretch/>
        </p:blipFill>
        <p:spPr>
          <a:xfrm>
            <a:off x="404483" y="1460848"/>
            <a:ext cx="2212645" cy="4520901"/>
          </a:xfrm>
          <a:prstGeom prst="rect">
            <a:avLst/>
          </a:prstGeom>
          <a:noFill/>
          <a:ln cap="flat" cmpd="sng" w="9525">
            <a:solidFill>
              <a:schemeClr val="accent2">
                <a:alpha val="98823"/>
              </a:schemeClr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0" name="Google Shape;130;p22"/>
          <p:cNvPicPr preferRelativeResize="0"/>
          <p:nvPr/>
        </p:nvPicPr>
        <p:blipFill rotWithShape="1">
          <a:blip r:embed="rId4">
            <a:alphaModFix/>
          </a:blip>
          <a:srcRect b="0" l="39009" r="39009" t="0"/>
          <a:stretch/>
        </p:blipFill>
        <p:spPr>
          <a:xfrm>
            <a:off x="3380883" y="1460874"/>
            <a:ext cx="2326958" cy="4520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2"/>
          <p:cNvPicPr preferRelativeResize="0"/>
          <p:nvPr/>
        </p:nvPicPr>
        <p:blipFill rotWithShape="1">
          <a:blip r:embed="rId5">
            <a:alphaModFix/>
          </a:blip>
          <a:srcRect b="0" l="39230" r="39230" t="0"/>
          <a:stretch/>
        </p:blipFill>
        <p:spPr>
          <a:xfrm>
            <a:off x="6449776" y="1471313"/>
            <a:ext cx="2274783" cy="4510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2"/>
          <p:cNvPicPr preferRelativeResize="0"/>
          <p:nvPr/>
        </p:nvPicPr>
        <p:blipFill rotWithShape="1">
          <a:blip r:embed="rId6">
            <a:alphaModFix/>
          </a:blip>
          <a:srcRect b="8571" l="27064" r="27139" t="0"/>
          <a:stretch/>
        </p:blipFill>
        <p:spPr>
          <a:xfrm>
            <a:off x="9466494" y="1460848"/>
            <a:ext cx="2125940" cy="4520901"/>
          </a:xfrm>
          <a:prstGeom prst="rect">
            <a:avLst/>
          </a:prstGeom>
          <a:noFill/>
          <a:ln cap="flat" cmpd="sng" w="127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3"/>
          <p:cNvSpPr txBox="1"/>
          <p:nvPr/>
        </p:nvSpPr>
        <p:spPr>
          <a:xfrm>
            <a:off x="-4175" y="382043"/>
            <a:ext cx="1213771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BIBA RUNNER GAME</a:t>
            </a:r>
            <a:endParaRPr b="0" i="0" sz="2800" u="none" cap="none" strike="noStrike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" name="Google Shape;139;p23"/>
          <p:cNvPicPr preferRelativeResize="0"/>
          <p:nvPr/>
        </p:nvPicPr>
        <p:blipFill rotWithShape="1">
          <a:blip r:embed="rId3">
            <a:alphaModFix/>
          </a:blip>
          <a:srcRect b="0" l="25056" r="25057" t="0"/>
          <a:stretch/>
        </p:blipFill>
        <p:spPr>
          <a:xfrm>
            <a:off x="404483" y="1460848"/>
            <a:ext cx="2212645" cy="4520901"/>
          </a:xfrm>
          <a:prstGeom prst="rect">
            <a:avLst/>
          </a:prstGeom>
          <a:noFill/>
          <a:ln cap="flat" cmpd="sng" w="9525">
            <a:solidFill>
              <a:schemeClr val="accent2">
                <a:alpha val="98823"/>
              </a:schemeClr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0" name="Google Shape;140;p23"/>
          <p:cNvPicPr preferRelativeResize="0"/>
          <p:nvPr/>
        </p:nvPicPr>
        <p:blipFill rotWithShape="1">
          <a:blip r:embed="rId4">
            <a:alphaModFix/>
          </a:blip>
          <a:srcRect b="0" l="25511" r="25511" t="0"/>
          <a:stretch/>
        </p:blipFill>
        <p:spPr>
          <a:xfrm>
            <a:off x="3213735" y="1471313"/>
            <a:ext cx="2326958" cy="4520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3"/>
          <p:cNvPicPr preferRelativeResize="0"/>
          <p:nvPr/>
        </p:nvPicPr>
        <p:blipFill rotWithShape="1">
          <a:blip r:embed="rId5">
            <a:alphaModFix/>
          </a:blip>
          <a:srcRect b="0" l="38221" r="37959" t="0"/>
          <a:stretch/>
        </p:blipFill>
        <p:spPr>
          <a:xfrm>
            <a:off x="6148408" y="1471313"/>
            <a:ext cx="2515696" cy="4510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3"/>
          <p:cNvPicPr preferRelativeResize="0"/>
          <p:nvPr/>
        </p:nvPicPr>
        <p:blipFill rotWithShape="1">
          <a:blip r:embed="rId6">
            <a:alphaModFix/>
          </a:blip>
          <a:srcRect b="0" l="38118" r="38115" t="0"/>
          <a:stretch/>
        </p:blipFill>
        <p:spPr>
          <a:xfrm>
            <a:off x="9271819" y="1460848"/>
            <a:ext cx="2515697" cy="4520901"/>
          </a:xfrm>
          <a:prstGeom prst="rect">
            <a:avLst/>
          </a:prstGeom>
          <a:noFill/>
          <a:ln cap="flat" cmpd="sng" w="127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11"/>
          <p:cNvPicPr preferRelativeResize="0"/>
          <p:nvPr/>
        </p:nvPicPr>
        <p:blipFill rotWithShape="1">
          <a:blip r:embed="rId3">
            <a:alphaModFix/>
          </a:blip>
          <a:srcRect b="0" l="16408" r="0" t="0"/>
          <a:stretch/>
        </p:blipFill>
        <p:spPr>
          <a:xfrm>
            <a:off x="133675" y="1140100"/>
            <a:ext cx="4111900" cy="4888449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1"/>
          <p:cNvSpPr/>
          <p:nvPr/>
        </p:nvSpPr>
        <p:spPr>
          <a:xfrm>
            <a:off x="3770334" y="-3133"/>
            <a:ext cx="4039643" cy="6857999"/>
          </a:xfrm>
          <a:prstGeom prst="rect">
            <a:avLst/>
          </a:prstGeom>
          <a:solidFill>
            <a:srgbClr val="FFC000"/>
          </a:solidFill>
          <a:ln cap="flat" cmpd="sng" w="12700">
            <a:solidFill>
              <a:srgbClr val="32177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1"/>
          <p:cNvSpPr/>
          <p:nvPr/>
        </p:nvSpPr>
        <p:spPr>
          <a:xfrm>
            <a:off x="7810500" y="1"/>
            <a:ext cx="4381500" cy="6857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1" name="Google Shape;151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76767" y="124749"/>
            <a:ext cx="3621667" cy="2034358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152" name="Google Shape;152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07048" y="4655509"/>
            <a:ext cx="3639551" cy="2044403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153" name="Google Shape;153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037785" y="2383716"/>
            <a:ext cx="2047183" cy="2047183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A picture containing text, vector graphics&#10;&#10;Description automatically generated" id="154" name="Google Shape;154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889332" y="126305"/>
            <a:ext cx="3818349" cy="38183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155" name="Google Shape;155;p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432126" y="4085529"/>
            <a:ext cx="2743200" cy="26535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2"/>
          <p:cNvSpPr/>
          <p:nvPr/>
        </p:nvSpPr>
        <p:spPr>
          <a:xfrm>
            <a:off x="0" y="3911600"/>
            <a:ext cx="12192000" cy="2946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1" name="Google Shape;161;p1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3866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22009" y="5850050"/>
            <a:ext cx="289674" cy="289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89133" y="5850537"/>
            <a:ext cx="289674" cy="289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51163" y="5850050"/>
            <a:ext cx="289674" cy="289674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2"/>
          <p:cNvSpPr txBox="1"/>
          <p:nvPr/>
        </p:nvSpPr>
        <p:spPr>
          <a:xfrm>
            <a:off x="3990908" y="6202466"/>
            <a:ext cx="116379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@Facebook</a:t>
            </a:r>
            <a:endParaRPr b="0" i="0" sz="14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6" name="Google Shape;166;p12"/>
          <p:cNvSpPr txBox="1"/>
          <p:nvPr/>
        </p:nvSpPr>
        <p:spPr>
          <a:xfrm>
            <a:off x="5514103" y="6202466"/>
            <a:ext cx="116379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@Twitter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12"/>
          <p:cNvSpPr txBox="1"/>
          <p:nvPr/>
        </p:nvSpPr>
        <p:spPr>
          <a:xfrm>
            <a:off x="7037298" y="6202466"/>
            <a:ext cx="139334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@Instagram</a:t>
            </a:r>
            <a:endParaRPr b="0" i="0" sz="14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8" name="Google Shape;168;p12"/>
          <p:cNvSpPr txBox="1"/>
          <p:nvPr/>
        </p:nvSpPr>
        <p:spPr>
          <a:xfrm>
            <a:off x="2895599" y="4134704"/>
            <a:ext cx="640080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CONTACT US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ity" id="169" name="Google Shape;169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699715" y="5201920"/>
            <a:ext cx="365760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mart Phone" id="170" name="Google Shape;170;p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383518" y="5189224"/>
            <a:ext cx="365760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mail" id="171" name="Google Shape;171;p1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897354" y="5189224"/>
            <a:ext cx="365760" cy="36576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2"/>
          <p:cNvSpPr txBox="1"/>
          <p:nvPr/>
        </p:nvSpPr>
        <p:spPr>
          <a:xfrm>
            <a:off x="2150106" y="5110494"/>
            <a:ext cx="2256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Greenford,</a:t>
            </a:r>
            <a:r>
              <a:rPr b="0" i="0" lang="en-US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br>
              <a:rPr lang="en-US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London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12"/>
          <p:cNvSpPr txBox="1"/>
          <p:nvPr/>
        </p:nvSpPr>
        <p:spPr>
          <a:xfrm>
            <a:off x="5304475" y="5123500"/>
            <a:ext cx="3036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ketanpansheriya1991@gmail.com</a:t>
            </a:r>
            <a:br>
              <a:rPr lang="en-US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ketanpansheriya@eoll.co.uk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12"/>
          <p:cNvSpPr txBox="1"/>
          <p:nvPr/>
        </p:nvSpPr>
        <p:spPr>
          <a:xfrm>
            <a:off x="8763839" y="5110494"/>
            <a:ext cx="225588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+</a:t>
            </a:r>
            <a:r>
              <a:rPr lang="en-US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44</a:t>
            </a:r>
            <a:r>
              <a:rPr b="0" i="0" lang="en-US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7824076651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+</a:t>
            </a:r>
            <a:r>
              <a:rPr lang="en-US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44 7498540498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12"/>
          <p:cNvSpPr/>
          <p:nvPr/>
        </p:nvSpPr>
        <p:spPr>
          <a:xfrm>
            <a:off x="0" y="0"/>
            <a:ext cx="12192000" cy="3861139"/>
          </a:xfrm>
          <a:prstGeom prst="rect">
            <a:avLst/>
          </a:prstGeom>
          <a:solidFill>
            <a:schemeClr val="accent2">
              <a:alpha val="5333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6" name="Google Shape;176;p12"/>
          <p:cNvSpPr/>
          <p:nvPr/>
        </p:nvSpPr>
        <p:spPr>
          <a:xfrm>
            <a:off x="0" y="3159079"/>
            <a:ext cx="12192000" cy="704149"/>
          </a:xfrm>
          <a:prstGeom prst="rect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30031-multipurpose-business-presentation-1">
  <a:themeElements>
    <a:clrScheme name="Custom 19">
      <a:dk1>
        <a:srgbClr val="000000"/>
      </a:dk1>
      <a:lt1>
        <a:srgbClr val="FFFFFF"/>
      </a:lt1>
      <a:dk2>
        <a:srgbClr val="240D58"/>
      </a:dk2>
      <a:lt2>
        <a:srgbClr val="EEECE1"/>
      </a:lt2>
      <a:accent1>
        <a:srgbClr val="45209D"/>
      </a:accent1>
      <a:accent2>
        <a:srgbClr val="45209D"/>
      </a:accent2>
      <a:accent3>
        <a:srgbClr val="34DFCB"/>
      </a:accent3>
      <a:accent4>
        <a:srgbClr val="791038"/>
      </a:accent4>
      <a:accent5>
        <a:srgbClr val="EF8F21"/>
      </a:accent5>
      <a:accent6>
        <a:srgbClr val="0090C4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2020-04-12T07:42:28Z</dcterms:created>
  <dc:creator>ADMIN</dc:creator>
</cp:coreProperties>
</file>